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0" r:id="rId2"/>
    <p:sldId id="261" r:id="rId3"/>
    <p:sldId id="262" r:id="rId4"/>
    <p:sldId id="257" r:id="rId5"/>
    <p:sldId id="25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p:cViewPr varScale="1">
        <p:scale>
          <a:sx n="98" d="100"/>
          <a:sy n="98" d="100"/>
        </p:scale>
        <p:origin x="10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69671-FB71-574A-B609-A94251EC99E8}" type="datetimeFigureOut">
              <a:rPr lang="en-US" smtClean="0"/>
              <a:t>9/4/24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35F0E-35CA-9147-9141-18A6DD6C3D19}" type="slidenum">
              <a:rPr lang="en-US" smtClean="0"/>
              <a:t>‹#›</a:t>
            </a:fld>
            <a:endParaRPr lang="en-US"/>
          </a:p>
        </p:txBody>
      </p:sp>
    </p:spTree>
    <p:extLst>
      <p:ext uri="{BB962C8B-B14F-4D97-AF65-F5344CB8AC3E}">
        <p14:creationId xmlns:p14="http://schemas.microsoft.com/office/powerpoint/2010/main" val="288524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35F0E-35CA-9147-9141-18A6DD6C3D19}" type="slidenum">
              <a:rPr lang="en-US" smtClean="0"/>
              <a:t>1</a:t>
            </a:fld>
            <a:endParaRPr lang="en-US"/>
          </a:p>
        </p:txBody>
      </p:sp>
    </p:spTree>
    <p:extLst>
      <p:ext uri="{BB962C8B-B14F-4D97-AF65-F5344CB8AC3E}">
        <p14:creationId xmlns:p14="http://schemas.microsoft.com/office/powerpoint/2010/main" val="301571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35F0E-35CA-9147-9141-18A6DD6C3D19}" type="slidenum">
              <a:rPr lang="en-US" smtClean="0"/>
              <a:t>2</a:t>
            </a:fld>
            <a:endParaRPr lang="en-US"/>
          </a:p>
        </p:txBody>
      </p:sp>
    </p:spTree>
    <p:extLst>
      <p:ext uri="{BB962C8B-B14F-4D97-AF65-F5344CB8AC3E}">
        <p14:creationId xmlns:p14="http://schemas.microsoft.com/office/powerpoint/2010/main" val="24935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35F0E-35CA-9147-9141-18A6DD6C3D19}" type="slidenum">
              <a:rPr lang="en-US" smtClean="0"/>
              <a:t>3</a:t>
            </a:fld>
            <a:endParaRPr lang="en-US"/>
          </a:p>
        </p:txBody>
      </p:sp>
    </p:spTree>
    <p:extLst>
      <p:ext uri="{BB962C8B-B14F-4D97-AF65-F5344CB8AC3E}">
        <p14:creationId xmlns:p14="http://schemas.microsoft.com/office/powerpoint/2010/main" val="3482832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5DE3-CDE4-F4A4-4151-33B0A0E95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07C27-BBDC-16C7-FA6D-964E31EEC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44A3B4-AA09-1778-661A-2DCE49B7A3AE}"/>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871FC7F4-A62A-D112-7EBB-4E1E5CBB9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7B40F-ED8F-7A75-C7C4-C3535AA603D9}"/>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327224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A5E3-95C3-EBFD-4EC1-6F4BD9D8A6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9DE2C7-D33D-2A14-7A06-A4756AADD5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86079-C326-DF68-C2D4-44345C2A23AE}"/>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5010B2CB-0E40-7955-3F69-C369A7DD7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B9BD2-161C-D6BC-E22A-BFAA003958CF}"/>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20272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B6558-E278-0614-708A-35E2B8A802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719921-E729-3B0B-27A9-BAAFB95A6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FCC6F-7628-E8B2-6468-0936B8870888}"/>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C549794F-E82F-0846-7B78-2FB702A7C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51B38-F313-5236-5311-17CD03697A80}"/>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3252450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055A-66A3-DE9D-6248-18A33B8DF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FB8829-06DA-1321-7F64-8E5DFB3F4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92A47-E1AB-30E6-F307-63C9773D149D}"/>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A33B5685-8156-8B23-F292-67E2E10E9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7C65E-FB60-F034-F5FD-060A2912366F}"/>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51130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CA6-E61E-5C7B-F8F4-99213AA88F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E96F5-6CDF-9698-9C10-57DD08C61E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545EDF-5D88-8930-A5D3-22539E9342B9}"/>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D2AFB1ED-B974-4AF7-E183-24F3A4045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33557-B6D5-471E-9A91-0D8D1651A7A3}"/>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30232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DF72-2CC6-A1DE-DC24-3DA92FFC5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40F16-E3E3-2205-2DBD-30D7B41BD4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9F6F7-6D12-6344-3977-7EE703D22F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19CE4C-B1FC-45DA-808F-280A40C6A909}"/>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6" name="Footer Placeholder 5">
            <a:extLst>
              <a:ext uri="{FF2B5EF4-FFF2-40B4-BE49-F238E27FC236}">
                <a16:creationId xmlns:a16="http://schemas.microsoft.com/office/drawing/2014/main" id="{DD5AFF61-9610-D765-0474-C99151C1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C49D9-1072-89F5-038F-800C0BC824C9}"/>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858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2B4E-C620-9646-1507-52426E8567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AE11D-50F8-F36D-7742-ECCA7E106D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BFC673-0EA7-DFF4-A156-5E63EAFCE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E7AA04-21B1-F584-16D1-8BD03757DA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9C68B0-EC56-3EF7-5C6E-F148FB27C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6FDF2F-169F-28DD-2B85-2EFAF7C402E6}"/>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8" name="Footer Placeholder 7">
            <a:extLst>
              <a:ext uri="{FF2B5EF4-FFF2-40B4-BE49-F238E27FC236}">
                <a16:creationId xmlns:a16="http://schemas.microsoft.com/office/drawing/2014/main" id="{CF2CE004-9663-C7D0-2BDB-7F6872B93B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74B311-1DB1-7518-DD88-5DD22D580BB6}"/>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222781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A4FF-572D-86FE-6A12-EE4BC93C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90B5CF-2BE2-B30E-0E3B-EA1CDFFF3E30}"/>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4" name="Footer Placeholder 3">
            <a:extLst>
              <a:ext uri="{FF2B5EF4-FFF2-40B4-BE49-F238E27FC236}">
                <a16:creationId xmlns:a16="http://schemas.microsoft.com/office/drawing/2014/main" id="{F50B5395-5376-1429-B7EC-2FB94892A8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4E2CB2-E20B-7FEB-C47E-6E075CED026C}"/>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30924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F2E12-373F-2C9D-479B-8E791C8A2BC1}"/>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3" name="Footer Placeholder 2">
            <a:extLst>
              <a:ext uri="{FF2B5EF4-FFF2-40B4-BE49-F238E27FC236}">
                <a16:creationId xmlns:a16="http://schemas.microsoft.com/office/drawing/2014/main" id="{31A416CD-8D45-CD83-0A5F-D1C8D008B9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C53AC5-A06E-1115-2E3C-093EA7842BDB}"/>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57323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EA12-9ECA-D4C8-E2CE-99589E55C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741995-3137-29C1-B44A-1326CF44ED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8CC4BC-F7C8-B135-08C8-FBFC7ED943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FF2E5-C43F-BFFA-74BA-A5B77706A3EA}"/>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6" name="Footer Placeholder 5">
            <a:extLst>
              <a:ext uri="{FF2B5EF4-FFF2-40B4-BE49-F238E27FC236}">
                <a16:creationId xmlns:a16="http://schemas.microsoft.com/office/drawing/2014/main" id="{DFF73610-E163-7C3C-F2AF-30CDD4893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41E4C-95F9-622E-2E3F-EAD2A571F6D6}"/>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88695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B62E-54D8-5894-5EC4-386FDD07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548675-AA1F-78F8-EC24-FEA6A74131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0CEFBE-C1F7-D39E-4200-4AF0B744D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AF73C-A499-FD2D-FD91-86AC089E128B}"/>
              </a:ext>
            </a:extLst>
          </p:cNvPr>
          <p:cNvSpPr>
            <a:spLocks noGrp="1"/>
          </p:cNvSpPr>
          <p:nvPr>
            <p:ph type="dt" sz="half" idx="10"/>
          </p:nvPr>
        </p:nvSpPr>
        <p:spPr/>
        <p:txBody>
          <a:bodyPr/>
          <a:lstStyle/>
          <a:p>
            <a:fld id="{D530F447-BC91-7D46-8DA8-F6E1F6F27479}" type="datetimeFigureOut">
              <a:rPr lang="en-US" smtClean="0"/>
              <a:t>9/4/24</a:t>
            </a:fld>
            <a:endParaRPr lang="en-US"/>
          </a:p>
        </p:txBody>
      </p:sp>
      <p:sp>
        <p:nvSpPr>
          <p:cNvPr id="6" name="Footer Placeholder 5">
            <a:extLst>
              <a:ext uri="{FF2B5EF4-FFF2-40B4-BE49-F238E27FC236}">
                <a16:creationId xmlns:a16="http://schemas.microsoft.com/office/drawing/2014/main" id="{F9EC8BDA-51C2-C695-B27E-C5D6620D3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79A66-7B8A-7B0F-6883-0E6F23C6CE6C}"/>
              </a:ext>
            </a:extLst>
          </p:cNvPr>
          <p:cNvSpPr>
            <a:spLocks noGrp="1"/>
          </p:cNvSpPr>
          <p:nvPr>
            <p:ph type="sldNum" sz="quarter" idx="12"/>
          </p:nvPr>
        </p:nvSpPr>
        <p:spPr/>
        <p:txBody>
          <a:bodyPr/>
          <a:lstStyle/>
          <a:p>
            <a:fld id="{B310FD88-59F1-004A-99D7-27E30075140D}" type="slidenum">
              <a:rPr lang="en-US" smtClean="0"/>
              <a:t>‹#›</a:t>
            </a:fld>
            <a:endParaRPr lang="en-US"/>
          </a:p>
        </p:txBody>
      </p:sp>
    </p:spTree>
    <p:extLst>
      <p:ext uri="{BB962C8B-B14F-4D97-AF65-F5344CB8AC3E}">
        <p14:creationId xmlns:p14="http://schemas.microsoft.com/office/powerpoint/2010/main" val="1650992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7738F5-D05F-E327-7985-B7D791387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A59D1A-6936-846E-B30E-300AF9B9ED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0CCB3-1A89-C432-AF14-E5958FEBD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30F447-BC91-7D46-8DA8-F6E1F6F27479}" type="datetimeFigureOut">
              <a:rPr lang="en-US" smtClean="0"/>
              <a:t>9/4/24</a:t>
            </a:fld>
            <a:endParaRPr lang="en-US"/>
          </a:p>
        </p:txBody>
      </p:sp>
      <p:sp>
        <p:nvSpPr>
          <p:cNvPr id="5" name="Footer Placeholder 4">
            <a:extLst>
              <a:ext uri="{FF2B5EF4-FFF2-40B4-BE49-F238E27FC236}">
                <a16:creationId xmlns:a16="http://schemas.microsoft.com/office/drawing/2014/main" id="{A3D97708-31D1-5F79-69ED-04BE5B003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B24916-26D9-4D5A-9CDA-6C136E11E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10FD88-59F1-004A-99D7-27E30075140D}" type="slidenum">
              <a:rPr lang="en-US" smtClean="0"/>
              <a:t>‹#›</a:t>
            </a:fld>
            <a:endParaRPr lang="en-US"/>
          </a:p>
        </p:txBody>
      </p:sp>
    </p:spTree>
    <p:extLst>
      <p:ext uri="{BB962C8B-B14F-4D97-AF65-F5344CB8AC3E}">
        <p14:creationId xmlns:p14="http://schemas.microsoft.com/office/powerpoint/2010/main" val="245227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hdphoto" Target="../media/hdphoto4.wdp"/><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svg"/><Relationship Id="rId4" Type="http://schemas.openxmlformats.org/officeDocument/2006/relationships/image" Target="../media/image7.jpe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5.sv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400+] Travel Wallpapers | Wallpapers.com">
            <a:extLst>
              <a:ext uri="{FF2B5EF4-FFF2-40B4-BE49-F238E27FC236}">
                <a16:creationId xmlns:a16="http://schemas.microsoft.com/office/drawing/2014/main" id="{D0FEA2BD-C6D5-1BCA-99E7-8E7DFD3A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 y="-58308"/>
            <a:ext cx="12192000" cy="691630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E534A67-3730-BBD9-813A-D6988819A6DD}"/>
              </a:ext>
            </a:extLst>
          </p:cNvPr>
          <p:cNvSpPr/>
          <p:nvPr/>
        </p:nvSpPr>
        <p:spPr>
          <a:xfrm>
            <a:off x="6997" y="-58308"/>
            <a:ext cx="12192000" cy="6916308"/>
          </a:xfrm>
          <a:prstGeom prst="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3BE6F36-553D-A26F-0597-2C536DF205EC}"/>
              </a:ext>
            </a:extLst>
          </p:cNvPr>
          <p:cNvSpPr/>
          <p:nvPr/>
        </p:nvSpPr>
        <p:spPr>
          <a:xfrm>
            <a:off x="10959799" y="-2101586"/>
            <a:ext cx="340177" cy="122744"/>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te Cartoon Dog 28760838 PNG">
            <a:extLst>
              <a:ext uri="{FF2B5EF4-FFF2-40B4-BE49-F238E27FC236}">
                <a16:creationId xmlns:a16="http://schemas.microsoft.com/office/drawing/2014/main" id="{AE12CE15-C162-55B3-95FE-028CC415E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828" y="4609351"/>
            <a:ext cx="2075316" cy="224864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5EF26C71-6393-05CE-751F-A69D6FC96F2E}"/>
              </a:ext>
            </a:extLst>
          </p:cNvPr>
          <p:cNvSpPr/>
          <p:nvPr/>
        </p:nvSpPr>
        <p:spPr>
          <a:xfrm>
            <a:off x="3813890" y="2248649"/>
            <a:ext cx="4550228" cy="2072979"/>
          </a:xfrm>
          <a:prstGeom prst="wedgeRoundRectCallout">
            <a:avLst/>
          </a:prstGeom>
          <a:solidFill>
            <a:schemeClr val="bg2">
              <a:lumMod val="75000"/>
              <a:alpha val="4640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halkboard" panose="03050602040202020205" pitchFamily="66" charset="77"/>
              </a:rPr>
              <a:t>Welcome to </a:t>
            </a:r>
            <a:r>
              <a:rPr lang="en-US" dirty="0" err="1">
                <a:latin typeface="Chalkboard" panose="03050602040202020205" pitchFamily="66" charset="77"/>
              </a:rPr>
              <a:t>PuP</a:t>
            </a:r>
            <a:r>
              <a:rPr lang="en-US" dirty="0">
                <a:latin typeface="Chalkboard" panose="03050602040202020205" pitchFamily="66" charset="77"/>
              </a:rPr>
              <a:t>: Pick Ur Own Place!</a:t>
            </a:r>
          </a:p>
          <a:p>
            <a:pPr algn="ctr"/>
            <a:r>
              <a:rPr lang="en-US" dirty="0">
                <a:latin typeface="Chalkboard" panose="03050602040202020205" pitchFamily="66" charset="77"/>
              </a:rPr>
              <a:t> Time to get your travel bucket list ready…</a:t>
            </a:r>
          </a:p>
          <a:p>
            <a:pPr algn="ctr"/>
            <a:endParaRPr lang="en-US" dirty="0">
              <a:latin typeface="Chalkboard" panose="03050602040202020205" pitchFamily="66" charset="77"/>
            </a:endParaRPr>
          </a:p>
          <a:p>
            <a:pPr algn="ctr"/>
            <a:endParaRPr lang="en-US" dirty="0">
              <a:latin typeface="Chalkboard" panose="03050602040202020205" pitchFamily="66" charset="77"/>
            </a:endParaRPr>
          </a:p>
          <a:p>
            <a:pPr algn="ctr"/>
            <a:endParaRPr lang="en-US" dirty="0">
              <a:latin typeface="Chalkboard" panose="03050602040202020205" pitchFamily="66" charset="77"/>
            </a:endParaRPr>
          </a:p>
        </p:txBody>
      </p:sp>
      <p:sp>
        <p:nvSpPr>
          <p:cNvPr id="3" name="Rectangle 2">
            <a:extLst>
              <a:ext uri="{FF2B5EF4-FFF2-40B4-BE49-F238E27FC236}">
                <a16:creationId xmlns:a16="http://schemas.microsoft.com/office/drawing/2014/main" id="{88BC1F7F-1C2F-CF72-102A-1CDAA9F77939}"/>
              </a:ext>
            </a:extLst>
          </p:cNvPr>
          <p:cNvSpPr/>
          <p:nvPr/>
        </p:nvSpPr>
        <p:spPr>
          <a:xfrm>
            <a:off x="5278018" y="3633802"/>
            <a:ext cx="1621971" cy="391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halkboard" panose="03050602040202020205" pitchFamily="66" charset="77"/>
              </a:rPr>
              <a:t>Let’s Explore</a:t>
            </a:r>
          </a:p>
        </p:txBody>
      </p:sp>
      <p:pic>
        <p:nvPicPr>
          <p:cNvPr id="5" name="Picture 4" descr="A black background with white text&#10;&#10;Description automatically generated">
            <a:extLst>
              <a:ext uri="{FF2B5EF4-FFF2-40B4-BE49-F238E27FC236}">
                <a16:creationId xmlns:a16="http://schemas.microsoft.com/office/drawing/2014/main" id="{EC9DA3C5-60B6-2E13-A8BD-090EBA3BB6AF}"/>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ChalkSketch/>
                    </a14:imgEffect>
                    <a14:imgEffect>
                      <a14:colorTemperature colorTemp="4700"/>
                    </a14:imgEffect>
                    <a14:imgEffect>
                      <a14:saturation sat="0"/>
                    </a14:imgEffect>
                  </a14:imgLayer>
                </a14:imgProps>
              </a:ext>
            </a:extLst>
          </a:blip>
          <a:stretch>
            <a:fillRect/>
          </a:stretch>
        </p:blipFill>
        <p:spPr>
          <a:xfrm>
            <a:off x="4522623" y="-244431"/>
            <a:ext cx="3146754" cy="2493080"/>
          </a:xfrm>
          <a:prstGeom prst="rect">
            <a:avLst/>
          </a:prstGeom>
        </p:spPr>
      </p:pic>
    </p:spTree>
    <p:extLst>
      <p:ext uri="{BB962C8B-B14F-4D97-AF65-F5344CB8AC3E}">
        <p14:creationId xmlns:p14="http://schemas.microsoft.com/office/powerpoint/2010/main" val="385991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400+] Travel Wallpapers | Wallpapers.com">
            <a:extLst>
              <a:ext uri="{FF2B5EF4-FFF2-40B4-BE49-F238E27FC236}">
                <a16:creationId xmlns:a16="http://schemas.microsoft.com/office/drawing/2014/main" id="{D0FEA2BD-C6D5-1BCA-99E7-8E7DFD3A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 y="-58308"/>
            <a:ext cx="12192000" cy="691630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E534A67-3730-BBD9-813A-D6988819A6DD}"/>
              </a:ext>
            </a:extLst>
          </p:cNvPr>
          <p:cNvSpPr/>
          <p:nvPr/>
        </p:nvSpPr>
        <p:spPr>
          <a:xfrm>
            <a:off x="6997" y="-58308"/>
            <a:ext cx="12192000" cy="6916308"/>
          </a:xfrm>
          <a:prstGeom prst="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3BE6F36-553D-A26F-0597-2C536DF205EC}"/>
              </a:ext>
            </a:extLst>
          </p:cNvPr>
          <p:cNvSpPr/>
          <p:nvPr/>
        </p:nvSpPr>
        <p:spPr>
          <a:xfrm>
            <a:off x="10959799" y="-2101586"/>
            <a:ext cx="340177" cy="122744"/>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te Cartoon Dog 28760838 PNG">
            <a:extLst>
              <a:ext uri="{FF2B5EF4-FFF2-40B4-BE49-F238E27FC236}">
                <a16:creationId xmlns:a16="http://schemas.microsoft.com/office/drawing/2014/main" id="{AE12CE15-C162-55B3-95FE-028CC415E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828" y="4609351"/>
            <a:ext cx="2075316" cy="224864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5EF26C71-6393-05CE-751F-A69D6FC96F2E}"/>
              </a:ext>
            </a:extLst>
          </p:cNvPr>
          <p:cNvSpPr/>
          <p:nvPr/>
        </p:nvSpPr>
        <p:spPr>
          <a:xfrm>
            <a:off x="3813890" y="2248649"/>
            <a:ext cx="4550228" cy="2072979"/>
          </a:xfrm>
          <a:prstGeom prst="wedgeRoundRectCallout">
            <a:avLst/>
          </a:prstGeom>
          <a:solidFill>
            <a:schemeClr val="bg2">
              <a:lumMod val="75000"/>
              <a:alpha val="4640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halkboard" panose="03050602040202020205" pitchFamily="66" charset="77"/>
              </a:rPr>
              <a:t>Welcome to </a:t>
            </a:r>
            <a:r>
              <a:rPr lang="en-US" dirty="0" err="1">
                <a:latin typeface="Chalkboard" panose="03050602040202020205" pitchFamily="66" charset="77"/>
              </a:rPr>
              <a:t>PuP</a:t>
            </a:r>
            <a:r>
              <a:rPr lang="en-US" dirty="0">
                <a:latin typeface="Chalkboard" panose="03050602040202020205" pitchFamily="66" charset="77"/>
              </a:rPr>
              <a:t>: Pick Ur Own Place!</a:t>
            </a:r>
          </a:p>
          <a:p>
            <a:pPr algn="ctr"/>
            <a:r>
              <a:rPr lang="en-US" dirty="0">
                <a:latin typeface="Chalkboard" panose="03050602040202020205" pitchFamily="66" charset="77"/>
              </a:rPr>
              <a:t> Time to get your bucket list ready…travel</a:t>
            </a:r>
          </a:p>
          <a:p>
            <a:pPr algn="ctr"/>
            <a:endParaRPr lang="en-US" dirty="0">
              <a:latin typeface="Chalkboard" panose="03050602040202020205" pitchFamily="66" charset="77"/>
            </a:endParaRPr>
          </a:p>
          <a:p>
            <a:pPr algn="ctr"/>
            <a:endParaRPr lang="en-US" dirty="0">
              <a:latin typeface="Chalkboard" panose="03050602040202020205" pitchFamily="66" charset="77"/>
            </a:endParaRPr>
          </a:p>
          <a:p>
            <a:pPr algn="ctr"/>
            <a:endParaRPr lang="en-US" dirty="0">
              <a:latin typeface="Chalkboard" panose="03050602040202020205" pitchFamily="66" charset="77"/>
            </a:endParaRPr>
          </a:p>
        </p:txBody>
      </p:sp>
      <p:sp>
        <p:nvSpPr>
          <p:cNvPr id="3" name="Rectangle 2">
            <a:extLst>
              <a:ext uri="{FF2B5EF4-FFF2-40B4-BE49-F238E27FC236}">
                <a16:creationId xmlns:a16="http://schemas.microsoft.com/office/drawing/2014/main" id="{88BC1F7F-1C2F-CF72-102A-1CDAA9F77939}"/>
              </a:ext>
            </a:extLst>
          </p:cNvPr>
          <p:cNvSpPr/>
          <p:nvPr/>
        </p:nvSpPr>
        <p:spPr>
          <a:xfrm>
            <a:off x="5278018" y="3633802"/>
            <a:ext cx="1621971" cy="391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halkboard" panose="03050602040202020205" pitchFamily="66" charset="77"/>
              </a:rPr>
              <a:t>Let’s Explore</a:t>
            </a:r>
          </a:p>
        </p:txBody>
      </p:sp>
      <p:pic>
        <p:nvPicPr>
          <p:cNvPr id="5" name="Picture 4" descr="A black background with white text&#10;&#10;Description automatically generated">
            <a:extLst>
              <a:ext uri="{FF2B5EF4-FFF2-40B4-BE49-F238E27FC236}">
                <a16:creationId xmlns:a16="http://schemas.microsoft.com/office/drawing/2014/main" id="{EC9DA3C5-60B6-2E13-A8BD-090EBA3BB6AF}"/>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ChalkSketch/>
                    </a14:imgEffect>
                    <a14:imgEffect>
                      <a14:colorTemperature colorTemp="4700"/>
                    </a14:imgEffect>
                    <a14:imgEffect>
                      <a14:saturation sat="0"/>
                    </a14:imgEffect>
                  </a14:imgLayer>
                </a14:imgProps>
              </a:ext>
            </a:extLst>
          </a:blip>
          <a:stretch>
            <a:fillRect/>
          </a:stretch>
        </p:blipFill>
        <p:spPr>
          <a:xfrm>
            <a:off x="4522623" y="-244431"/>
            <a:ext cx="3146754" cy="2493080"/>
          </a:xfrm>
          <a:prstGeom prst="rect">
            <a:avLst/>
          </a:prstGeom>
        </p:spPr>
      </p:pic>
      <p:pic>
        <p:nvPicPr>
          <p:cNvPr id="4" name="Graphic 3" descr="Hold Gesture with solid fill">
            <a:extLst>
              <a:ext uri="{FF2B5EF4-FFF2-40B4-BE49-F238E27FC236}">
                <a16:creationId xmlns:a16="http://schemas.microsoft.com/office/drawing/2014/main" id="{2E271329-6AE4-751A-C4A8-4BFE4ED605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2557" y="3644882"/>
            <a:ext cx="1166225" cy="1133856"/>
          </a:xfrm>
          <a:prstGeom prst="rect">
            <a:avLst/>
          </a:prstGeom>
        </p:spPr>
      </p:pic>
    </p:spTree>
    <p:extLst>
      <p:ext uri="{BB962C8B-B14F-4D97-AF65-F5344CB8AC3E}">
        <p14:creationId xmlns:p14="http://schemas.microsoft.com/office/powerpoint/2010/main" val="59038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400+] Travel Wallpapers | Wallpapers.com">
            <a:extLst>
              <a:ext uri="{FF2B5EF4-FFF2-40B4-BE49-F238E27FC236}">
                <a16:creationId xmlns:a16="http://schemas.microsoft.com/office/drawing/2014/main" id="{D0FEA2BD-C6D5-1BCA-99E7-8E7DFD3A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 y="-58308"/>
            <a:ext cx="12192000" cy="691630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E534A67-3730-BBD9-813A-D6988819A6DD}"/>
              </a:ext>
            </a:extLst>
          </p:cNvPr>
          <p:cNvSpPr/>
          <p:nvPr/>
        </p:nvSpPr>
        <p:spPr>
          <a:xfrm>
            <a:off x="6997" y="-58308"/>
            <a:ext cx="12192000" cy="6916308"/>
          </a:xfrm>
          <a:prstGeom prst="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3BE6F36-553D-A26F-0597-2C536DF205EC}"/>
              </a:ext>
            </a:extLst>
          </p:cNvPr>
          <p:cNvSpPr/>
          <p:nvPr/>
        </p:nvSpPr>
        <p:spPr>
          <a:xfrm>
            <a:off x="10959799" y="-2101586"/>
            <a:ext cx="340177" cy="122744"/>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te Cartoon Dog 28760838 PNG">
            <a:extLst>
              <a:ext uri="{FF2B5EF4-FFF2-40B4-BE49-F238E27FC236}">
                <a16:creationId xmlns:a16="http://schemas.microsoft.com/office/drawing/2014/main" id="{AE12CE15-C162-55B3-95FE-028CC415E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14" y="4609351"/>
            <a:ext cx="2075316" cy="2248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EC9DA3C5-60B6-2E13-A8BD-090EBA3BB6AF}"/>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ChalkSketch/>
                    </a14:imgEffect>
                    <a14:imgEffect>
                      <a14:colorTemperature colorTemp="4700"/>
                    </a14:imgEffect>
                    <a14:imgEffect>
                      <a14:saturation sat="0"/>
                    </a14:imgEffect>
                  </a14:imgLayer>
                </a14:imgProps>
              </a:ext>
            </a:extLst>
          </a:blip>
          <a:stretch>
            <a:fillRect/>
          </a:stretch>
        </p:blipFill>
        <p:spPr>
          <a:xfrm>
            <a:off x="4522623" y="-244431"/>
            <a:ext cx="3146754" cy="2493080"/>
          </a:xfrm>
          <a:prstGeom prst="rect">
            <a:avLst/>
          </a:prstGeom>
        </p:spPr>
      </p:pic>
      <p:sp>
        <p:nvSpPr>
          <p:cNvPr id="6" name="Rounded Rectangular Callout 5">
            <a:extLst>
              <a:ext uri="{FF2B5EF4-FFF2-40B4-BE49-F238E27FC236}">
                <a16:creationId xmlns:a16="http://schemas.microsoft.com/office/drawing/2014/main" id="{F30E9C8A-D595-C08D-7761-46AA8667BE15}"/>
              </a:ext>
            </a:extLst>
          </p:cNvPr>
          <p:cNvSpPr/>
          <p:nvPr/>
        </p:nvSpPr>
        <p:spPr>
          <a:xfrm>
            <a:off x="1956063" y="3429000"/>
            <a:ext cx="3146754" cy="1071059"/>
          </a:xfrm>
          <a:prstGeom prst="wedgeRoundRectCallout">
            <a:avLst/>
          </a:prstGeom>
          <a:solidFill>
            <a:schemeClr val="bg2">
              <a:lumMod val="75000"/>
              <a:alpha val="4640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halkboard" panose="03050602040202020205" pitchFamily="66" charset="77"/>
            </a:endParaRPr>
          </a:p>
          <a:p>
            <a:pPr algn="ctr"/>
            <a:endParaRPr lang="en-US" dirty="0">
              <a:latin typeface="Chalkboard" panose="03050602040202020205" pitchFamily="66" charset="77"/>
            </a:endParaRPr>
          </a:p>
          <a:p>
            <a:pPr algn="ctr"/>
            <a:r>
              <a:rPr lang="en-US" dirty="0">
                <a:latin typeface="Chalkboard" panose="03050602040202020205" pitchFamily="66" charset="77"/>
              </a:rPr>
              <a:t>Pick a country that you would like to explore!</a:t>
            </a:r>
          </a:p>
          <a:p>
            <a:pPr algn="ctr"/>
            <a:endParaRPr lang="en-US" dirty="0">
              <a:latin typeface="Chalkboard" panose="03050602040202020205" pitchFamily="66" charset="77"/>
            </a:endParaRPr>
          </a:p>
          <a:p>
            <a:pPr algn="ctr"/>
            <a:endParaRPr lang="en-US" dirty="0">
              <a:latin typeface="Chalkboard" panose="03050602040202020205" pitchFamily="66" charset="77"/>
            </a:endParaRPr>
          </a:p>
          <a:p>
            <a:pPr algn="ctr"/>
            <a:endParaRPr lang="en-US" dirty="0">
              <a:latin typeface="Chalkboard" panose="03050602040202020205" pitchFamily="66" charset="77"/>
            </a:endParaRPr>
          </a:p>
        </p:txBody>
      </p:sp>
      <p:sp>
        <p:nvSpPr>
          <p:cNvPr id="7" name="Rectangle 6">
            <a:extLst>
              <a:ext uri="{FF2B5EF4-FFF2-40B4-BE49-F238E27FC236}">
                <a16:creationId xmlns:a16="http://schemas.microsoft.com/office/drawing/2014/main" id="{E5996D33-30A4-3F40-6232-50DB62927176}"/>
              </a:ext>
            </a:extLst>
          </p:cNvPr>
          <p:cNvSpPr/>
          <p:nvPr/>
        </p:nvSpPr>
        <p:spPr>
          <a:xfrm>
            <a:off x="6458857" y="1785257"/>
            <a:ext cx="5442857" cy="4804229"/>
          </a:xfrm>
          <a:prstGeom prst="rect">
            <a:avLst/>
          </a:prstGeom>
          <a:solidFill>
            <a:schemeClr val="bg2">
              <a:lumMod val="7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9C5A0-9C68-4AD0-C706-7257C862A4E0}"/>
              </a:ext>
            </a:extLst>
          </p:cNvPr>
          <p:cNvSpPr/>
          <p:nvPr/>
        </p:nvSpPr>
        <p:spPr>
          <a:xfrm>
            <a:off x="6749143" y="1959429"/>
            <a:ext cx="4891314" cy="420914"/>
          </a:xfrm>
          <a:prstGeom prst="rect">
            <a:avLst/>
          </a:prstGeom>
          <a:solidFill>
            <a:schemeClr val="bg2">
              <a:lumMod val="75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halkboard" panose="03050602040202020205" pitchFamily="66" charset="77"/>
              </a:rPr>
              <a:t>Select a country…</a:t>
            </a:r>
          </a:p>
        </p:txBody>
      </p:sp>
      <p:sp>
        <p:nvSpPr>
          <p:cNvPr id="9" name="Triangle 8">
            <a:extLst>
              <a:ext uri="{FF2B5EF4-FFF2-40B4-BE49-F238E27FC236}">
                <a16:creationId xmlns:a16="http://schemas.microsoft.com/office/drawing/2014/main" id="{D5AA2D9C-E87A-D13D-DAE1-2C9CC2BE9EB4}"/>
              </a:ext>
            </a:extLst>
          </p:cNvPr>
          <p:cNvSpPr/>
          <p:nvPr/>
        </p:nvSpPr>
        <p:spPr>
          <a:xfrm rot="10800000">
            <a:off x="11274576" y="2082800"/>
            <a:ext cx="254000" cy="174171"/>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56A5CA-3FF6-C9D5-00E5-C9EE6ADC8B9B}"/>
              </a:ext>
            </a:extLst>
          </p:cNvPr>
          <p:cNvSpPr/>
          <p:nvPr/>
        </p:nvSpPr>
        <p:spPr>
          <a:xfrm>
            <a:off x="6749143" y="2380341"/>
            <a:ext cx="4891314" cy="3773714"/>
          </a:xfrm>
          <a:prstGeom prst="rect">
            <a:avLst/>
          </a:prstGeom>
          <a:solidFill>
            <a:schemeClr val="bg2">
              <a:lumMod val="90000"/>
              <a:alpha val="648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Chalkboard" panose="03050602040202020205" pitchFamily="66" charset="77"/>
            </a:endParaRPr>
          </a:p>
        </p:txBody>
      </p:sp>
      <p:sp>
        <p:nvSpPr>
          <p:cNvPr id="11" name="TextBox 10">
            <a:extLst>
              <a:ext uri="{FF2B5EF4-FFF2-40B4-BE49-F238E27FC236}">
                <a16:creationId xmlns:a16="http://schemas.microsoft.com/office/drawing/2014/main" id="{640E9831-E627-FB90-0BFB-B8AB57E6EFC6}"/>
              </a:ext>
            </a:extLst>
          </p:cNvPr>
          <p:cNvSpPr txBox="1"/>
          <p:nvPr/>
        </p:nvSpPr>
        <p:spPr>
          <a:xfrm>
            <a:off x="6876050" y="2380341"/>
            <a:ext cx="1586653" cy="3339825"/>
          </a:xfrm>
          <a:prstGeom prst="rect">
            <a:avLst/>
          </a:prstGeom>
          <a:noFill/>
        </p:spPr>
        <p:txBody>
          <a:bodyPr wrap="none" rtlCol="0">
            <a:spAutoFit/>
          </a:bodyPr>
          <a:lstStyle/>
          <a:p>
            <a:pPr>
              <a:lnSpc>
                <a:spcPct val="200000"/>
              </a:lnSpc>
            </a:pPr>
            <a:r>
              <a:rPr lang="en-US" dirty="0">
                <a:solidFill>
                  <a:schemeClr val="bg1"/>
                </a:solidFill>
                <a:latin typeface="Chalkboard" panose="03050602040202020205" pitchFamily="66" charset="77"/>
              </a:rPr>
              <a:t>United States</a:t>
            </a:r>
          </a:p>
          <a:p>
            <a:pPr>
              <a:lnSpc>
                <a:spcPct val="200000"/>
              </a:lnSpc>
            </a:pPr>
            <a:r>
              <a:rPr lang="en-US" dirty="0">
                <a:solidFill>
                  <a:schemeClr val="bg1"/>
                </a:solidFill>
                <a:latin typeface="Chalkboard" panose="03050602040202020205" pitchFamily="66" charset="77"/>
              </a:rPr>
              <a:t>France</a:t>
            </a:r>
          </a:p>
          <a:p>
            <a:pPr>
              <a:lnSpc>
                <a:spcPct val="200000"/>
              </a:lnSpc>
            </a:pPr>
            <a:r>
              <a:rPr lang="en-US" dirty="0">
                <a:solidFill>
                  <a:schemeClr val="bg1"/>
                </a:solidFill>
                <a:latin typeface="Chalkboard" panose="03050602040202020205" pitchFamily="66" charset="77"/>
              </a:rPr>
              <a:t>Spain</a:t>
            </a:r>
          </a:p>
          <a:p>
            <a:pPr>
              <a:lnSpc>
                <a:spcPct val="200000"/>
              </a:lnSpc>
            </a:pPr>
            <a:r>
              <a:rPr lang="en-US" dirty="0">
                <a:solidFill>
                  <a:schemeClr val="bg1"/>
                </a:solidFill>
                <a:latin typeface="Chalkboard" panose="03050602040202020205" pitchFamily="66" charset="77"/>
              </a:rPr>
              <a:t>England</a:t>
            </a:r>
          </a:p>
          <a:p>
            <a:pPr>
              <a:lnSpc>
                <a:spcPct val="200000"/>
              </a:lnSpc>
            </a:pPr>
            <a:r>
              <a:rPr lang="en-US" dirty="0">
                <a:solidFill>
                  <a:schemeClr val="bg1"/>
                </a:solidFill>
                <a:latin typeface="Chalkboard" panose="03050602040202020205" pitchFamily="66" charset="77"/>
              </a:rPr>
              <a:t>Canada</a:t>
            </a:r>
          </a:p>
          <a:p>
            <a:pPr>
              <a:lnSpc>
                <a:spcPct val="200000"/>
              </a:lnSpc>
            </a:pPr>
            <a:r>
              <a:rPr lang="en-US" dirty="0">
                <a:solidFill>
                  <a:schemeClr val="bg1"/>
                </a:solidFill>
                <a:latin typeface="Chalkboard" panose="03050602040202020205" pitchFamily="66" charset="77"/>
              </a:rPr>
              <a:t>Norway</a:t>
            </a:r>
          </a:p>
        </p:txBody>
      </p:sp>
      <p:pic>
        <p:nvPicPr>
          <p:cNvPr id="12" name="Graphic 11" descr="Hold Gesture with solid fill">
            <a:extLst>
              <a:ext uri="{FF2B5EF4-FFF2-40B4-BE49-F238E27FC236}">
                <a16:creationId xmlns:a16="http://schemas.microsoft.com/office/drawing/2014/main" id="{5C56D808-F2CB-DC0E-5F6D-D55D63E053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9876" y="2566415"/>
            <a:ext cx="1166225" cy="1133856"/>
          </a:xfrm>
          <a:prstGeom prst="rect">
            <a:avLst/>
          </a:prstGeom>
        </p:spPr>
      </p:pic>
    </p:spTree>
    <p:extLst>
      <p:ext uri="{BB962C8B-B14F-4D97-AF65-F5344CB8AC3E}">
        <p14:creationId xmlns:p14="http://schemas.microsoft.com/office/powerpoint/2010/main" val="279568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400+] Travel Wallpapers | Wallpapers.com">
            <a:extLst>
              <a:ext uri="{FF2B5EF4-FFF2-40B4-BE49-F238E27FC236}">
                <a16:creationId xmlns:a16="http://schemas.microsoft.com/office/drawing/2014/main" id="{D0FEA2BD-C6D5-1BCA-99E7-8E7DFD3A0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E534A67-3730-BBD9-813A-D6988819A6DD}"/>
              </a:ext>
            </a:extLst>
          </p:cNvPr>
          <p:cNvSpPr/>
          <p:nvPr/>
        </p:nvSpPr>
        <p:spPr>
          <a:xfrm>
            <a:off x="-6996" y="-32612"/>
            <a:ext cx="12192000" cy="6858000"/>
          </a:xfrm>
          <a:prstGeom prst="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 Same Side Corner Rectangle 16">
            <a:extLst>
              <a:ext uri="{FF2B5EF4-FFF2-40B4-BE49-F238E27FC236}">
                <a16:creationId xmlns:a16="http://schemas.microsoft.com/office/drawing/2014/main" id="{EF6FC1C5-C1FB-DD7F-7736-2CF1329C171B}"/>
              </a:ext>
            </a:extLst>
          </p:cNvPr>
          <p:cNvSpPr/>
          <p:nvPr/>
        </p:nvSpPr>
        <p:spPr>
          <a:xfrm>
            <a:off x="6618512" y="276151"/>
            <a:ext cx="5254171" cy="6305693"/>
          </a:xfrm>
          <a:prstGeom prst="round2SameRect">
            <a:avLst/>
          </a:prstGeom>
          <a:solidFill>
            <a:schemeClr val="bg1">
              <a:alpha val="25387"/>
            </a:schemeClr>
          </a:solidFill>
          <a:effectLst>
            <a:outerShdw blurRad="50800" dist="50800" dir="5400000" algn="ctr" rotWithShape="0">
              <a:schemeClr val="bg1">
                <a:lumMod val="65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9" name="TextBox 18">
            <a:extLst>
              <a:ext uri="{FF2B5EF4-FFF2-40B4-BE49-F238E27FC236}">
                <a16:creationId xmlns:a16="http://schemas.microsoft.com/office/drawing/2014/main" id="{030EF01F-A731-AB56-F25B-8062A333BFA6}"/>
              </a:ext>
            </a:extLst>
          </p:cNvPr>
          <p:cNvSpPr txBox="1"/>
          <p:nvPr/>
        </p:nvSpPr>
        <p:spPr>
          <a:xfrm>
            <a:off x="8376707" y="449942"/>
            <a:ext cx="1737783"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United States</a:t>
            </a:r>
          </a:p>
        </p:txBody>
      </p:sp>
      <p:cxnSp>
        <p:nvCxnSpPr>
          <p:cNvPr id="21" name="Straight Connector 20">
            <a:extLst>
              <a:ext uri="{FF2B5EF4-FFF2-40B4-BE49-F238E27FC236}">
                <a16:creationId xmlns:a16="http://schemas.microsoft.com/office/drawing/2014/main" id="{99A0BD05-DFD0-9ABA-478C-FC82A90000DA}"/>
              </a:ext>
            </a:extLst>
          </p:cNvPr>
          <p:cNvCxnSpPr>
            <a:cxnSpLocks/>
          </p:cNvCxnSpPr>
          <p:nvPr/>
        </p:nvCxnSpPr>
        <p:spPr>
          <a:xfrm>
            <a:off x="10114490" y="649997"/>
            <a:ext cx="119017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695AA4-2475-B135-91E6-3DF75AA460E6}"/>
              </a:ext>
            </a:extLst>
          </p:cNvPr>
          <p:cNvCxnSpPr>
            <a:cxnSpLocks/>
          </p:cNvCxnSpPr>
          <p:nvPr/>
        </p:nvCxnSpPr>
        <p:spPr>
          <a:xfrm>
            <a:off x="7186536" y="649997"/>
            <a:ext cx="119017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pic>
        <p:nvPicPr>
          <p:cNvPr id="2054" name="Picture 6" descr="San Francisco | History, Population, Climate, Map, &amp; Facts | Britannica">
            <a:extLst>
              <a:ext uri="{FF2B5EF4-FFF2-40B4-BE49-F238E27FC236}">
                <a16:creationId xmlns:a16="http://schemas.microsoft.com/office/drawing/2014/main" id="{AF64FAAC-6B5B-A629-1BB9-CB28C3ECF7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1" t="15336" r="4956" b="20307"/>
          <a:stretch/>
        </p:blipFill>
        <p:spPr bwMode="auto">
          <a:xfrm>
            <a:off x="7184465" y="1293731"/>
            <a:ext cx="1870379" cy="113533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3BE6F36-553D-A26F-0597-2C536DF205EC}"/>
              </a:ext>
            </a:extLst>
          </p:cNvPr>
          <p:cNvSpPr/>
          <p:nvPr/>
        </p:nvSpPr>
        <p:spPr>
          <a:xfrm>
            <a:off x="10959799" y="-2101586"/>
            <a:ext cx="340177" cy="122744"/>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New York City | Layout, Map, Economy, Culture, Facts, &amp; History | Britannica">
            <a:extLst>
              <a:ext uri="{FF2B5EF4-FFF2-40B4-BE49-F238E27FC236}">
                <a16:creationId xmlns:a16="http://schemas.microsoft.com/office/drawing/2014/main" id="{8DAB207F-833E-AD1F-7D4B-E9A162F284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878" y="1293731"/>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A24F4500-7345-5D10-203D-4DEF4D101C63}"/>
              </a:ext>
            </a:extLst>
          </p:cNvPr>
          <p:cNvSpPr/>
          <p:nvPr/>
        </p:nvSpPr>
        <p:spPr>
          <a:xfrm>
            <a:off x="7182394" y="1299965"/>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Chicago: 360 Chicago Observation Deck General Admission | GetYourGuide">
            <a:extLst>
              <a:ext uri="{FF2B5EF4-FFF2-40B4-BE49-F238E27FC236}">
                <a16:creationId xmlns:a16="http://schemas.microsoft.com/office/drawing/2014/main" id="{1B01BF39-31D7-98AD-C7CB-EEBB229E346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394" y="3199054"/>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E95F444-B220-8D84-1A99-2169C1D47976}"/>
              </a:ext>
            </a:extLst>
          </p:cNvPr>
          <p:cNvSpPr/>
          <p:nvPr/>
        </p:nvSpPr>
        <p:spPr>
          <a:xfrm>
            <a:off x="9544019" y="1287148"/>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Get Ready for the Hollywood Sign | Plan Your Visit">
            <a:extLst>
              <a:ext uri="{FF2B5EF4-FFF2-40B4-BE49-F238E27FC236}">
                <a16:creationId xmlns:a16="http://schemas.microsoft.com/office/drawing/2014/main" id="{B4048469-A944-B952-EFED-306A48E3423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794" y="3200239"/>
            <a:ext cx="1874520" cy="11338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ami City Guide | Mayflower®">
            <a:extLst>
              <a:ext uri="{FF2B5EF4-FFF2-40B4-BE49-F238E27FC236}">
                <a16:creationId xmlns:a16="http://schemas.microsoft.com/office/drawing/2014/main" id="{EBBF7BA8-A44E-66C6-EC25-CCF0D26C7B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2394" y="5106748"/>
            <a:ext cx="1874520" cy="113385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to do in downtown Las Vegas | Places to Stay and Play">
            <a:extLst>
              <a:ext uri="{FF2B5EF4-FFF2-40B4-BE49-F238E27FC236}">
                <a16:creationId xmlns:a16="http://schemas.microsoft.com/office/drawing/2014/main" id="{07D0FA15-2CF4-7989-B93D-824DB97F946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794" y="5106748"/>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411F0828-545D-4C03-4A03-2B67050F9124}"/>
              </a:ext>
            </a:extLst>
          </p:cNvPr>
          <p:cNvSpPr/>
          <p:nvPr/>
        </p:nvSpPr>
        <p:spPr>
          <a:xfrm>
            <a:off x="7182393" y="3192820"/>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BCAC2E-9EFB-40FF-9DC3-F4DA738A2AE7}"/>
              </a:ext>
            </a:extLst>
          </p:cNvPr>
          <p:cNvSpPr/>
          <p:nvPr/>
        </p:nvSpPr>
        <p:spPr>
          <a:xfrm>
            <a:off x="7182392" y="5105271"/>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E050B10-C276-A86C-96FD-8F1DE3C6B5A4}"/>
              </a:ext>
            </a:extLst>
          </p:cNvPr>
          <p:cNvSpPr/>
          <p:nvPr/>
        </p:nvSpPr>
        <p:spPr>
          <a:xfrm>
            <a:off x="9624935" y="3192819"/>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1AE9335-F956-DD1C-0A17-83407B90E028}"/>
              </a:ext>
            </a:extLst>
          </p:cNvPr>
          <p:cNvSpPr/>
          <p:nvPr/>
        </p:nvSpPr>
        <p:spPr>
          <a:xfrm>
            <a:off x="9624935" y="5097393"/>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EDCE2BD-1659-CC4F-64F2-2A42251550D4}"/>
              </a:ext>
            </a:extLst>
          </p:cNvPr>
          <p:cNvSpPr txBox="1"/>
          <p:nvPr/>
        </p:nvSpPr>
        <p:spPr>
          <a:xfrm>
            <a:off x="7248689" y="2035560"/>
            <a:ext cx="1731756"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San Francisco</a:t>
            </a:r>
          </a:p>
        </p:txBody>
      </p:sp>
      <p:sp>
        <p:nvSpPr>
          <p:cNvPr id="39" name="TextBox 38">
            <a:extLst>
              <a:ext uri="{FF2B5EF4-FFF2-40B4-BE49-F238E27FC236}">
                <a16:creationId xmlns:a16="http://schemas.microsoft.com/office/drawing/2014/main" id="{8AE6EA37-9288-FC0A-5824-26E98B7A38CA}"/>
              </a:ext>
            </a:extLst>
          </p:cNvPr>
          <p:cNvSpPr txBox="1"/>
          <p:nvPr/>
        </p:nvSpPr>
        <p:spPr>
          <a:xfrm>
            <a:off x="9932209" y="2064184"/>
            <a:ext cx="1251689"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New York</a:t>
            </a:r>
          </a:p>
        </p:txBody>
      </p:sp>
      <p:sp>
        <p:nvSpPr>
          <p:cNvPr id="40" name="TextBox 39">
            <a:extLst>
              <a:ext uri="{FF2B5EF4-FFF2-40B4-BE49-F238E27FC236}">
                <a16:creationId xmlns:a16="http://schemas.microsoft.com/office/drawing/2014/main" id="{9156167A-61E5-19A8-4DF6-941063C157F4}"/>
              </a:ext>
            </a:extLst>
          </p:cNvPr>
          <p:cNvSpPr txBox="1"/>
          <p:nvPr/>
        </p:nvSpPr>
        <p:spPr>
          <a:xfrm>
            <a:off x="7585576" y="3927300"/>
            <a:ext cx="1057982"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Chicago</a:t>
            </a:r>
          </a:p>
        </p:txBody>
      </p:sp>
      <p:sp>
        <p:nvSpPr>
          <p:cNvPr id="41" name="TextBox 40">
            <a:extLst>
              <a:ext uri="{FF2B5EF4-FFF2-40B4-BE49-F238E27FC236}">
                <a16:creationId xmlns:a16="http://schemas.microsoft.com/office/drawing/2014/main" id="{1534CAE5-F03B-A0D7-5290-AC40ED6AE99E}"/>
              </a:ext>
            </a:extLst>
          </p:cNvPr>
          <p:cNvSpPr txBox="1"/>
          <p:nvPr/>
        </p:nvSpPr>
        <p:spPr>
          <a:xfrm>
            <a:off x="9868711" y="3928042"/>
            <a:ext cx="1523943"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Los Angeles</a:t>
            </a:r>
          </a:p>
        </p:txBody>
      </p:sp>
      <p:sp>
        <p:nvSpPr>
          <p:cNvPr id="42" name="TextBox 41">
            <a:extLst>
              <a:ext uri="{FF2B5EF4-FFF2-40B4-BE49-F238E27FC236}">
                <a16:creationId xmlns:a16="http://schemas.microsoft.com/office/drawing/2014/main" id="{A79F032B-C63C-835F-B8AB-183F8CC3CB13}"/>
              </a:ext>
            </a:extLst>
          </p:cNvPr>
          <p:cNvSpPr txBox="1"/>
          <p:nvPr/>
        </p:nvSpPr>
        <p:spPr>
          <a:xfrm>
            <a:off x="7692659" y="5840495"/>
            <a:ext cx="849848"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Miami</a:t>
            </a:r>
          </a:p>
        </p:txBody>
      </p:sp>
      <p:sp>
        <p:nvSpPr>
          <p:cNvPr id="43" name="TextBox 42">
            <a:extLst>
              <a:ext uri="{FF2B5EF4-FFF2-40B4-BE49-F238E27FC236}">
                <a16:creationId xmlns:a16="http://schemas.microsoft.com/office/drawing/2014/main" id="{3AAE5B35-4EA1-CD12-45BF-D9360A4218F3}"/>
              </a:ext>
            </a:extLst>
          </p:cNvPr>
          <p:cNvSpPr txBox="1"/>
          <p:nvPr/>
        </p:nvSpPr>
        <p:spPr>
          <a:xfrm>
            <a:off x="9980888" y="5849849"/>
            <a:ext cx="1299587"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Las Vegas</a:t>
            </a:r>
          </a:p>
        </p:txBody>
      </p:sp>
      <p:pic>
        <p:nvPicPr>
          <p:cNvPr id="46" name="Graphic 45" descr="Badge Follow with solid fill">
            <a:extLst>
              <a:ext uri="{FF2B5EF4-FFF2-40B4-BE49-F238E27FC236}">
                <a16:creationId xmlns:a16="http://schemas.microsoft.com/office/drawing/2014/main" id="{1DEA1DC0-8237-5974-BBAE-ED5B938B83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5287" y="5151467"/>
            <a:ext cx="268514" cy="268514"/>
          </a:xfrm>
          <a:prstGeom prst="rect">
            <a:avLst/>
          </a:prstGeom>
        </p:spPr>
      </p:pic>
      <p:pic>
        <p:nvPicPr>
          <p:cNvPr id="47" name="Graphic 46" descr="Badge Follow with solid fill">
            <a:extLst>
              <a:ext uri="{FF2B5EF4-FFF2-40B4-BE49-F238E27FC236}">
                <a16:creationId xmlns:a16="http://schemas.microsoft.com/office/drawing/2014/main" id="{0046C12E-1D17-4128-B4B7-E1209931D9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29887" y="1312491"/>
            <a:ext cx="268514" cy="268514"/>
          </a:xfrm>
          <a:prstGeom prst="rect">
            <a:avLst/>
          </a:prstGeom>
        </p:spPr>
      </p:pic>
      <p:pic>
        <p:nvPicPr>
          <p:cNvPr id="48" name="Graphic 47" descr="Badge Follow with solid fill">
            <a:extLst>
              <a:ext uri="{FF2B5EF4-FFF2-40B4-BE49-F238E27FC236}">
                <a16:creationId xmlns:a16="http://schemas.microsoft.com/office/drawing/2014/main" id="{AB603A75-FAEB-2BD4-22D1-B9C9899DD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8860" y="3251511"/>
            <a:ext cx="268514" cy="268514"/>
          </a:xfrm>
          <a:prstGeom prst="rect">
            <a:avLst/>
          </a:prstGeom>
        </p:spPr>
      </p:pic>
      <p:pic>
        <p:nvPicPr>
          <p:cNvPr id="50" name="Graphic 49" descr="Badge Follow with solid fill">
            <a:extLst>
              <a:ext uri="{FF2B5EF4-FFF2-40B4-BE49-F238E27FC236}">
                <a16:creationId xmlns:a16="http://schemas.microsoft.com/office/drawing/2014/main" id="{3BB5DE00-060E-0CB0-B032-92D980845F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26288" y="3244215"/>
            <a:ext cx="268514" cy="268514"/>
          </a:xfrm>
          <a:prstGeom prst="rect">
            <a:avLst/>
          </a:prstGeom>
        </p:spPr>
      </p:pic>
      <p:pic>
        <p:nvPicPr>
          <p:cNvPr id="52" name="Picture 51">
            <a:extLst>
              <a:ext uri="{FF2B5EF4-FFF2-40B4-BE49-F238E27FC236}">
                <a16:creationId xmlns:a16="http://schemas.microsoft.com/office/drawing/2014/main" id="{B3DE92B7-BCFF-5215-DB20-EBD7BB92A79A}"/>
              </a:ext>
            </a:extLst>
          </p:cNvPr>
          <p:cNvPicPr>
            <a:picLocks noChangeAspect="1"/>
          </p:cNvPicPr>
          <p:nvPr/>
        </p:nvPicPr>
        <p:blipFill>
          <a:blip r:embed="rId11"/>
          <a:stretch>
            <a:fillRect/>
          </a:stretch>
        </p:blipFill>
        <p:spPr>
          <a:xfrm>
            <a:off x="8758860" y="5122863"/>
            <a:ext cx="279400" cy="279400"/>
          </a:xfrm>
          <a:prstGeom prst="rect">
            <a:avLst/>
          </a:prstGeom>
        </p:spPr>
      </p:pic>
      <p:pic>
        <p:nvPicPr>
          <p:cNvPr id="54" name="Graphic 53" descr="Badge Follow with solid fill">
            <a:extLst>
              <a:ext uri="{FF2B5EF4-FFF2-40B4-BE49-F238E27FC236}">
                <a16:creationId xmlns:a16="http://schemas.microsoft.com/office/drawing/2014/main" id="{6053388D-CCBE-ED0D-A98D-3B7AC143E2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5845" y="1320327"/>
            <a:ext cx="268514" cy="268514"/>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AE2C24CC-9ABF-33C1-525D-16854F2E8FAE}"/>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ChalkSketch/>
                    </a14:imgEffect>
                    <a14:imgEffect>
                      <a14:colorTemperature colorTemp="4700"/>
                    </a14:imgEffect>
                    <a14:imgEffect>
                      <a14:saturation sat="0"/>
                    </a14:imgEffect>
                  </a14:imgLayer>
                </a14:imgProps>
              </a:ext>
            </a:extLst>
          </a:blip>
          <a:stretch>
            <a:fillRect/>
          </a:stretch>
        </p:blipFill>
        <p:spPr>
          <a:xfrm>
            <a:off x="-71546" y="-324884"/>
            <a:ext cx="2253868" cy="1785673"/>
          </a:xfrm>
          <a:prstGeom prst="rect">
            <a:avLst/>
          </a:prstGeom>
        </p:spPr>
      </p:pic>
    </p:spTree>
    <p:extLst>
      <p:ext uri="{BB962C8B-B14F-4D97-AF65-F5344CB8AC3E}">
        <p14:creationId xmlns:p14="http://schemas.microsoft.com/office/powerpoint/2010/main" val="391625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400+] Travel Wallpapers | Wallpapers.com">
            <a:extLst>
              <a:ext uri="{FF2B5EF4-FFF2-40B4-BE49-F238E27FC236}">
                <a16:creationId xmlns:a16="http://schemas.microsoft.com/office/drawing/2014/main" id="{D0FEA2BD-C6D5-1BCA-99E7-8E7DFD3A0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E534A67-3730-BBD9-813A-D6988819A6DD}"/>
              </a:ext>
            </a:extLst>
          </p:cNvPr>
          <p:cNvSpPr/>
          <p:nvPr/>
        </p:nvSpPr>
        <p:spPr>
          <a:xfrm>
            <a:off x="6996" y="0"/>
            <a:ext cx="12192000" cy="6858000"/>
          </a:xfrm>
          <a:prstGeom prst="rect">
            <a:avLst/>
          </a:prstGeom>
          <a:solidFill>
            <a:schemeClr val="tx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 Same Side Corner Rectangle 16">
            <a:extLst>
              <a:ext uri="{FF2B5EF4-FFF2-40B4-BE49-F238E27FC236}">
                <a16:creationId xmlns:a16="http://schemas.microsoft.com/office/drawing/2014/main" id="{EF6FC1C5-C1FB-DD7F-7736-2CF1329C171B}"/>
              </a:ext>
            </a:extLst>
          </p:cNvPr>
          <p:cNvSpPr/>
          <p:nvPr/>
        </p:nvSpPr>
        <p:spPr>
          <a:xfrm>
            <a:off x="6618512" y="276151"/>
            <a:ext cx="5254171" cy="6305693"/>
          </a:xfrm>
          <a:prstGeom prst="round2SameRect">
            <a:avLst/>
          </a:prstGeom>
          <a:solidFill>
            <a:schemeClr val="bg1">
              <a:alpha val="25387"/>
            </a:schemeClr>
          </a:solidFill>
          <a:effectLst>
            <a:outerShdw blurRad="50800" dist="50800" dir="5400000" algn="ctr" rotWithShape="0">
              <a:schemeClr val="bg1">
                <a:lumMod val="65000"/>
                <a:alpha val="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9" name="TextBox 18">
            <a:extLst>
              <a:ext uri="{FF2B5EF4-FFF2-40B4-BE49-F238E27FC236}">
                <a16:creationId xmlns:a16="http://schemas.microsoft.com/office/drawing/2014/main" id="{030EF01F-A731-AB56-F25B-8062A333BFA6}"/>
              </a:ext>
            </a:extLst>
          </p:cNvPr>
          <p:cNvSpPr txBox="1"/>
          <p:nvPr/>
        </p:nvSpPr>
        <p:spPr>
          <a:xfrm>
            <a:off x="8376707" y="449942"/>
            <a:ext cx="1737783"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United States</a:t>
            </a:r>
          </a:p>
        </p:txBody>
      </p:sp>
      <p:cxnSp>
        <p:nvCxnSpPr>
          <p:cNvPr id="21" name="Straight Connector 20">
            <a:extLst>
              <a:ext uri="{FF2B5EF4-FFF2-40B4-BE49-F238E27FC236}">
                <a16:creationId xmlns:a16="http://schemas.microsoft.com/office/drawing/2014/main" id="{99A0BD05-DFD0-9ABA-478C-FC82A90000DA}"/>
              </a:ext>
            </a:extLst>
          </p:cNvPr>
          <p:cNvCxnSpPr>
            <a:cxnSpLocks/>
          </p:cNvCxnSpPr>
          <p:nvPr/>
        </p:nvCxnSpPr>
        <p:spPr>
          <a:xfrm>
            <a:off x="10114490" y="649997"/>
            <a:ext cx="119017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695AA4-2475-B135-91E6-3DF75AA460E6}"/>
              </a:ext>
            </a:extLst>
          </p:cNvPr>
          <p:cNvCxnSpPr>
            <a:cxnSpLocks/>
          </p:cNvCxnSpPr>
          <p:nvPr/>
        </p:nvCxnSpPr>
        <p:spPr>
          <a:xfrm>
            <a:off x="7186536" y="649997"/>
            <a:ext cx="119017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pic>
        <p:nvPicPr>
          <p:cNvPr id="2054" name="Picture 6" descr="San Francisco | History, Population, Climate, Map, &amp; Facts | Britannica">
            <a:extLst>
              <a:ext uri="{FF2B5EF4-FFF2-40B4-BE49-F238E27FC236}">
                <a16:creationId xmlns:a16="http://schemas.microsoft.com/office/drawing/2014/main" id="{AF64FAAC-6B5B-A629-1BB9-CB28C3ECF7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1" t="15336" r="4956" b="20307"/>
          <a:stretch/>
        </p:blipFill>
        <p:spPr bwMode="auto">
          <a:xfrm>
            <a:off x="7184465" y="1293731"/>
            <a:ext cx="1870379" cy="113533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3BE6F36-553D-A26F-0597-2C536DF205EC}"/>
              </a:ext>
            </a:extLst>
          </p:cNvPr>
          <p:cNvSpPr/>
          <p:nvPr/>
        </p:nvSpPr>
        <p:spPr>
          <a:xfrm>
            <a:off x="10959799" y="-2101586"/>
            <a:ext cx="340177" cy="122744"/>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New York City | Layout, Map, Economy, Culture, Facts, &amp; History | Britannica">
            <a:extLst>
              <a:ext uri="{FF2B5EF4-FFF2-40B4-BE49-F238E27FC236}">
                <a16:creationId xmlns:a16="http://schemas.microsoft.com/office/drawing/2014/main" id="{8DAB207F-833E-AD1F-7D4B-E9A162F284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878" y="1293731"/>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A24F4500-7345-5D10-203D-4DEF4D101C63}"/>
              </a:ext>
            </a:extLst>
          </p:cNvPr>
          <p:cNvSpPr/>
          <p:nvPr/>
        </p:nvSpPr>
        <p:spPr>
          <a:xfrm>
            <a:off x="7182394" y="1299965"/>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Chicago: 360 Chicago Observation Deck General Admission | GetYourGuide">
            <a:extLst>
              <a:ext uri="{FF2B5EF4-FFF2-40B4-BE49-F238E27FC236}">
                <a16:creationId xmlns:a16="http://schemas.microsoft.com/office/drawing/2014/main" id="{1B01BF39-31D7-98AD-C7CB-EEBB229E346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394" y="3199054"/>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E95F444-B220-8D84-1A99-2169C1D47976}"/>
              </a:ext>
            </a:extLst>
          </p:cNvPr>
          <p:cNvSpPr/>
          <p:nvPr/>
        </p:nvSpPr>
        <p:spPr>
          <a:xfrm>
            <a:off x="9544019" y="1287148"/>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60" name="Picture 12" descr="Get Ready for the Hollywood Sign | Plan Your Visit">
            <a:extLst>
              <a:ext uri="{FF2B5EF4-FFF2-40B4-BE49-F238E27FC236}">
                <a16:creationId xmlns:a16="http://schemas.microsoft.com/office/drawing/2014/main" id="{B4048469-A944-B952-EFED-306A48E3423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794" y="3200239"/>
            <a:ext cx="1874520" cy="11338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ami City Guide | Mayflower®">
            <a:extLst>
              <a:ext uri="{FF2B5EF4-FFF2-40B4-BE49-F238E27FC236}">
                <a16:creationId xmlns:a16="http://schemas.microsoft.com/office/drawing/2014/main" id="{EBBF7BA8-A44E-66C6-EC25-CCF0D26C7B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2394" y="5106748"/>
            <a:ext cx="1874520" cy="113385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to do in downtown Las Vegas | Places to Stay and Play">
            <a:extLst>
              <a:ext uri="{FF2B5EF4-FFF2-40B4-BE49-F238E27FC236}">
                <a16:creationId xmlns:a16="http://schemas.microsoft.com/office/drawing/2014/main" id="{07D0FA15-2CF4-7989-B93D-824DB97F946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794" y="5106748"/>
            <a:ext cx="1874520" cy="113385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411F0828-545D-4C03-4A03-2B67050F9124}"/>
              </a:ext>
            </a:extLst>
          </p:cNvPr>
          <p:cNvSpPr/>
          <p:nvPr/>
        </p:nvSpPr>
        <p:spPr>
          <a:xfrm>
            <a:off x="7182393" y="3192820"/>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BCAC2E-9EFB-40FF-9DC3-F4DA738A2AE7}"/>
              </a:ext>
            </a:extLst>
          </p:cNvPr>
          <p:cNvSpPr/>
          <p:nvPr/>
        </p:nvSpPr>
        <p:spPr>
          <a:xfrm>
            <a:off x="7182392" y="5105271"/>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E050B10-C276-A86C-96FD-8F1DE3C6B5A4}"/>
              </a:ext>
            </a:extLst>
          </p:cNvPr>
          <p:cNvSpPr/>
          <p:nvPr/>
        </p:nvSpPr>
        <p:spPr>
          <a:xfrm>
            <a:off x="9624935" y="3192819"/>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1AE9335-F956-DD1C-0A17-83407B90E028}"/>
              </a:ext>
            </a:extLst>
          </p:cNvPr>
          <p:cNvSpPr/>
          <p:nvPr/>
        </p:nvSpPr>
        <p:spPr>
          <a:xfrm>
            <a:off x="9624935" y="5097393"/>
            <a:ext cx="1870379" cy="1135333"/>
          </a:xfrm>
          <a:prstGeom prst="rect">
            <a:avLst/>
          </a:prstGeom>
          <a:solidFill>
            <a:schemeClr val="tx1">
              <a:alpha val="248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EDCE2BD-1659-CC4F-64F2-2A42251550D4}"/>
              </a:ext>
            </a:extLst>
          </p:cNvPr>
          <p:cNvSpPr txBox="1"/>
          <p:nvPr/>
        </p:nvSpPr>
        <p:spPr>
          <a:xfrm>
            <a:off x="7248689" y="2035560"/>
            <a:ext cx="1731756"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San Francisco</a:t>
            </a:r>
          </a:p>
        </p:txBody>
      </p:sp>
      <p:sp>
        <p:nvSpPr>
          <p:cNvPr id="39" name="TextBox 38">
            <a:extLst>
              <a:ext uri="{FF2B5EF4-FFF2-40B4-BE49-F238E27FC236}">
                <a16:creationId xmlns:a16="http://schemas.microsoft.com/office/drawing/2014/main" id="{8AE6EA37-9288-FC0A-5824-26E98B7A38CA}"/>
              </a:ext>
            </a:extLst>
          </p:cNvPr>
          <p:cNvSpPr txBox="1"/>
          <p:nvPr/>
        </p:nvSpPr>
        <p:spPr>
          <a:xfrm>
            <a:off x="9932209" y="2064184"/>
            <a:ext cx="1251689"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New York</a:t>
            </a:r>
          </a:p>
        </p:txBody>
      </p:sp>
      <p:sp>
        <p:nvSpPr>
          <p:cNvPr id="40" name="TextBox 39">
            <a:extLst>
              <a:ext uri="{FF2B5EF4-FFF2-40B4-BE49-F238E27FC236}">
                <a16:creationId xmlns:a16="http://schemas.microsoft.com/office/drawing/2014/main" id="{9156167A-61E5-19A8-4DF6-941063C157F4}"/>
              </a:ext>
            </a:extLst>
          </p:cNvPr>
          <p:cNvSpPr txBox="1"/>
          <p:nvPr/>
        </p:nvSpPr>
        <p:spPr>
          <a:xfrm>
            <a:off x="7585576" y="3927300"/>
            <a:ext cx="1057982"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Chicago</a:t>
            </a:r>
          </a:p>
        </p:txBody>
      </p:sp>
      <p:sp>
        <p:nvSpPr>
          <p:cNvPr id="41" name="TextBox 40">
            <a:extLst>
              <a:ext uri="{FF2B5EF4-FFF2-40B4-BE49-F238E27FC236}">
                <a16:creationId xmlns:a16="http://schemas.microsoft.com/office/drawing/2014/main" id="{1534CAE5-F03B-A0D7-5290-AC40ED6AE99E}"/>
              </a:ext>
            </a:extLst>
          </p:cNvPr>
          <p:cNvSpPr txBox="1"/>
          <p:nvPr/>
        </p:nvSpPr>
        <p:spPr>
          <a:xfrm>
            <a:off x="9868711" y="3928042"/>
            <a:ext cx="1523943"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Los Angeles</a:t>
            </a:r>
          </a:p>
        </p:txBody>
      </p:sp>
      <p:sp>
        <p:nvSpPr>
          <p:cNvPr id="42" name="TextBox 41">
            <a:extLst>
              <a:ext uri="{FF2B5EF4-FFF2-40B4-BE49-F238E27FC236}">
                <a16:creationId xmlns:a16="http://schemas.microsoft.com/office/drawing/2014/main" id="{A79F032B-C63C-835F-B8AB-183F8CC3CB13}"/>
              </a:ext>
            </a:extLst>
          </p:cNvPr>
          <p:cNvSpPr txBox="1"/>
          <p:nvPr/>
        </p:nvSpPr>
        <p:spPr>
          <a:xfrm>
            <a:off x="7692659" y="5840495"/>
            <a:ext cx="849848"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Miami</a:t>
            </a:r>
          </a:p>
        </p:txBody>
      </p:sp>
      <p:sp>
        <p:nvSpPr>
          <p:cNvPr id="43" name="TextBox 42">
            <a:extLst>
              <a:ext uri="{FF2B5EF4-FFF2-40B4-BE49-F238E27FC236}">
                <a16:creationId xmlns:a16="http://schemas.microsoft.com/office/drawing/2014/main" id="{3AAE5B35-4EA1-CD12-45BF-D9360A4218F3}"/>
              </a:ext>
            </a:extLst>
          </p:cNvPr>
          <p:cNvSpPr txBox="1"/>
          <p:nvPr/>
        </p:nvSpPr>
        <p:spPr>
          <a:xfrm>
            <a:off x="9980888" y="5849849"/>
            <a:ext cx="1299587"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Las Vegas</a:t>
            </a:r>
          </a:p>
        </p:txBody>
      </p:sp>
      <p:pic>
        <p:nvPicPr>
          <p:cNvPr id="46" name="Graphic 45" descr="Badge Follow with solid fill">
            <a:extLst>
              <a:ext uri="{FF2B5EF4-FFF2-40B4-BE49-F238E27FC236}">
                <a16:creationId xmlns:a16="http://schemas.microsoft.com/office/drawing/2014/main" id="{1DEA1DC0-8237-5974-BBAE-ED5B938B83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5287" y="5151467"/>
            <a:ext cx="268514" cy="268514"/>
          </a:xfrm>
          <a:prstGeom prst="rect">
            <a:avLst/>
          </a:prstGeom>
        </p:spPr>
      </p:pic>
      <p:pic>
        <p:nvPicPr>
          <p:cNvPr id="47" name="Graphic 46" descr="Badge Follow with solid fill">
            <a:extLst>
              <a:ext uri="{FF2B5EF4-FFF2-40B4-BE49-F238E27FC236}">
                <a16:creationId xmlns:a16="http://schemas.microsoft.com/office/drawing/2014/main" id="{0046C12E-1D17-4128-B4B7-E1209931D9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29887" y="1312491"/>
            <a:ext cx="268514" cy="268514"/>
          </a:xfrm>
          <a:prstGeom prst="rect">
            <a:avLst/>
          </a:prstGeom>
        </p:spPr>
      </p:pic>
      <p:pic>
        <p:nvPicPr>
          <p:cNvPr id="48" name="Graphic 47" descr="Badge Follow with solid fill">
            <a:extLst>
              <a:ext uri="{FF2B5EF4-FFF2-40B4-BE49-F238E27FC236}">
                <a16:creationId xmlns:a16="http://schemas.microsoft.com/office/drawing/2014/main" id="{AB603A75-FAEB-2BD4-22D1-B9C9899DDB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8860" y="3251511"/>
            <a:ext cx="268514" cy="268514"/>
          </a:xfrm>
          <a:prstGeom prst="rect">
            <a:avLst/>
          </a:prstGeom>
        </p:spPr>
      </p:pic>
      <p:pic>
        <p:nvPicPr>
          <p:cNvPr id="50" name="Graphic 49" descr="Badge Follow with solid fill">
            <a:extLst>
              <a:ext uri="{FF2B5EF4-FFF2-40B4-BE49-F238E27FC236}">
                <a16:creationId xmlns:a16="http://schemas.microsoft.com/office/drawing/2014/main" id="{3BB5DE00-060E-0CB0-B032-92D980845F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26288" y="3244215"/>
            <a:ext cx="268514" cy="268514"/>
          </a:xfrm>
          <a:prstGeom prst="rect">
            <a:avLst/>
          </a:prstGeom>
        </p:spPr>
      </p:pic>
      <p:pic>
        <p:nvPicPr>
          <p:cNvPr id="52" name="Picture 51">
            <a:extLst>
              <a:ext uri="{FF2B5EF4-FFF2-40B4-BE49-F238E27FC236}">
                <a16:creationId xmlns:a16="http://schemas.microsoft.com/office/drawing/2014/main" id="{B3DE92B7-BCFF-5215-DB20-EBD7BB92A79A}"/>
              </a:ext>
            </a:extLst>
          </p:cNvPr>
          <p:cNvPicPr>
            <a:picLocks noChangeAspect="1"/>
          </p:cNvPicPr>
          <p:nvPr/>
        </p:nvPicPr>
        <p:blipFill>
          <a:blip r:embed="rId11"/>
          <a:stretch>
            <a:fillRect/>
          </a:stretch>
        </p:blipFill>
        <p:spPr>
          <a:xfrm>
            <a:off x="8758860" y="5122863"/>
            <a:ext cx="279400" cy="279400"/>
          </a:xfrm>
          <a:prstGeom prst="rect">
            <a:avLst/>
          </a:prstGeom>
        </p:spPr>
      </p:pic>
      <p:pic>
        <p:nvPicPr>
          <p:cNvPr id="54" name="Graphic 53" descr="Badge Follow with solid fill">
            <a:extLst>
              <a:ext uri="{FF2B5EF4-FFF2-40B4-BE49-F238E27FC236}">
                <a16:creationId xmlns:a16="http://schemas.microsoft.com/office/drawing/2014/main" id="{6053388D-CCBE-ED0D-A98D-3B7AC143E2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5845" y="1320327"/>
            <a:ext cx="268514" cy="268514"/>
          </a:xfrm>
          <a:prstGeom prst="rect">
            <a:avLst/>
          </a:prstGeom>
        </p:spPr>
      </p:pic>
      <p:pic>
        <p:nvPicPr>
          <p:cNvPr id="3" name="Graphic 2" descr="Hold Gesture with solid fill">
            <a:extLst>
              <a:ext uri="{FF2B5EF4-FFF2-40B4-BE49-F238E27FC236}">
                <a16:creationId xmlns:a16="http://schemas.microsoft.com/office/drawing/2014/main" id="{7EF2B8A3-385E-5F4C-39EF-FA54885FB9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75500" y="1676639"/>
            <a:ext cx="1166225" cy="1133856"/>
          </a:xfrm>
          <a:prstGeom prst="rect">
            <a:avLst/>
          </a:prstGeom>
        </p:spPr>
      </p:pic>
      <p:sp>
        <p:nvSpPr>
          <p:cNvPr id="4" name="Rectangle 3">
            <a:extLst>
              <a:ext uri="{FF2B5EF4-FFF2-40B4-BE49-F238E27FC236}">
                <a16:creationId xmlns:a16="http://schemas.microsoft.com/office/drawing/2014/main" id="{DBE63EBE-B6B6-82E1-3B42-D629F72484E2}"/>
              </a:ext>
            </a:extLst>
          </p:cNvPr>
          <p:cNvSpPr/>
          <p:nvPr/>
        </p:nvSpPr>
        <p:spPr>
          <a:xfrm>
            <a:off x="366355" y="3520025"/>
            <a:ext cx="5939836" cy="3061819"/>
          </a:xfrm>
          <a:prstGeom prst="rect">
            <a:avLst/>
          </a:prstGeom>
          <a:solidFill>
            <a:schemeClr val="tx1">
              <a:alpha val="6549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444491-DCDB-E53F-27C1-F406F5DF1306}"/>
              </a:ext>
            </a:extLst>
          </p:cNvPr>
          <p:cNvSpPr txBox="1"/>
          <p:nvPr/>
        </p:nvSpPr>
        <p:spPr>
          <a:xfrm>
            <a:off x="2470395" y="3560430"/>
            <a:ext cx="1731756" cy="400110"/>
          </a:xfrm>
          <a:prstGeom prst="rect">
            <a:avLst/>
          </a:prstGeom>
          <a:noFill/>
        </p:spPr>
        <p:txBody>
          <a:bodyPr wrap="none" rtlCol="0">
            <a:spAutoFit/>
          </a:bodyPr>
          <a:lstStyle/>
          <a:p>
            <a:r>
              <a:rPr lang="en-US" sz="2000" dirty="0">
                <a:solidFill>
                  <a:schemeClr val="bg1"/>
                </a:solidFill>
                <a:latin typeface="Chalkboard" panose="03050602040202020205" pitchFamily="66" charset="77"/>
              </a:rPr>
              <a:t>San Francisco</a:t>
            </a:r>
          </a:p>
        </p:txBody>
      </p:sp>
      <p:sp>
        <p:nvSpPr>
          <p:cNvPr id="7" name="TextBox 6">
            <a:extLst>
              <a:ext uri="{FF2B5EF4-FFF2-40B4-BE49-F238E27FC236}">
                <a16:creationId xmlns:a16="http://schemas.microsoft.com/office/drawing/2014/main" id="{AD27AD1B-046C-C98A-AE1C-4FAD91EFA4C1}"/>
              </a:ext>
            </a:extLst>
          </p:cNvPr>
          <p:cNvSpPr txBox="1"/>
          <p:nvPr/>
        </p:nvSpPr>
        <p:spPr>
          <a:xfrm>
            <a:off x="381529" y="3795500"/>
            <a:ext cx="5909488" cy="2677656"/>
          </a:xfrm>
          <a:prstGeom prst="rect">
            <a:avLst/>
          </a:prstGeom>
          <a:noFill/>
        </p:spPr>
        <p:txBody>
          <a:bodyPr wrap="square" rtlCol="0">
            <a:spAutoFit/>
          </a:bodyPr>
          <a:lstStyle/>
          <a:p>
            <a:pPr algn="ctr"/>
            <a:endParaRPr lang="en-US" sz="1400" dirty="0">
              <a:solidFill>
                <a:schemeClr val="bg1"/>
              </a:solidFill>
              <a:latin typeface="Chalkboard" panose="03050602040202020205" pitchFamily="66" charset="77"/>
            </a:endParaRPr>
          </a:p>
          <a:p>
            <a:pPr algn="ctr"/>
            <a:r>
              <a:rPr lang="en-US" sz="1400" dirty="0">
                <a:solidFill>
                  <a:schemeClr val="bg1"/>
                </a:solidFill>
                <a:latin typeface="Chalkboard" panose="03050602040202020205" pitchFamily="66" charset="77"/>
              </a:rPr>
              <a:t>City Description:</a:t>
            </a:r>
          </a:p>
          <a:p>
            <a:r>
              <a:rPr lang="en-US" sz="1400" dirty="0">
                <a:solidFill>
                  <a:schemeClr val="bg1"/>
                </a:solidFill>
                <a:latin typeface="Chalkboard" panose="03050602040202020205" pitchFamily="66" charset="77"/>
              </a:rPr>
              <a:t>A popular tourist destination, San Francisco is known for its cool summers, fog, steep rolling hills, eclectic mix of architecture, and landmarks, including the Golden Gate Bridge, cable cars, the former Alcatraz Federal Penitentiary, Fisherman's Wharf, and its Chinatown district.</a:t>
            </a:r>
          </a:p>
          <a:p>
            <a:pPr algn="ctr"/>
            <a:r>
              <a:rPr lang="en-US" sz="1400" dirty="0">
                <a:solidFill>
                  <a:schemeClr val="bg1"/>
                </a:solidFill>
                <a:latin typeface="Chalkboard" panose="03050602040202020205" pitchFamily="66" charset="77"/>
              </a:rPr>
              <a:t>Popular Attractions:</a:t>
            </a:r>
          </a:p>
          <a:p>
            <a:r>
              <a:rPr lang="en-US" sz="1400" dirty="0">
                <a:solidFill>
                  <a:schemeClr val="bg1"/>
                </a:solidFill>
                <a:latin typeface="Chalkboard" panose="03050602040202020205" pitchFamily="66" charset="77"/>
              </a:rPr>
              <a:t>    Golden Gate Bridge                     Alcatraz Federal Penitentiary</a:t>
            </a:r>
          </a:p>
          <a:p>
            <a:endParaRPr lang="en-US" sz="1400" dirty="0">
              <a:solidFill>
                <a:schemeClr val="bg1"/>
              </a:solidFill>
              <a:latin typeface="Chalkboard" panose="03050602040202020205" pitchFamily="66" charset="77"/>
            </a:endParaRPr>
          </a:p>
          <a:p>
            <a:r>
              <a:rPr lang="en-US" sz="1400" dirty="0">
                <a:solidFill>
                  <a:schemeClr val="bg1"/>
                </a:solidFill>
                <a:latin typeface="Chalkboard" panose="03050602040202020205" pitchFamily="66" charset="77"/>
              </a:rPr>
              <a:t>    Fisherman’s Wharf                      Chinatown</a:t>
            </a:r>
          </a:p>
          <a:p>
            <a:endParaRPr lang="en-US" sz="1400" dirty="0">
              <a:solidFill>
                <a:schemeClr val="bg1"/>
              </a:solidFill>
              <a:latin typeface="Chalkboard" panose="03050602040202020205" pitchFamily="66" charset="77"/>
            </a:endParaRPr>
          </a:p>
        </p:txBody>
      </p:sp>
      <p:pic>
        <p:nvPicPr>
          <p:cNvPr id="9" name="Picture 8">
            <a:extLst>
              <a:ext uri="{FF2B5EF4-FFF2-40B4-BE49-F238E27FC236}">
                <a16:creationId xmlns:a16="http://schemas.microsoft.com/office/drawing/2014/main" id="{33068E78-E3E7-FB83-0F7C-606E09775F33}"/>
              </a:ext>
            </a:extLst>
          </p:cNvPr>
          <p:cNvPicPr>
            <a:picLocks noChangeAspect="1"/>
          </p:cNvPicPr>
          <p:nvPr/>
        </p:nvPicPr>
        <p:blipFill>
          <a:blip r:embed="rId14"/>
          <a:stretch>
            <a:fillRect/>
          </a:stretch>
        </p:blipFill>
        <p:spPr>
          <a:xfrm>
            <a:off x="520035" y="5558060"/>
            <a:ext cx="182880" cy="191589"/>
          </a:xfrm>
          <a:prstGeom prst="rect">
            <a:avLst/>
          </a:prstGeom>
        </p:spPr>
      </p:pic>
      <p:pic>
        <p:nvPicPr>
          <p:cNvPr id="10" name="Picture 9">
            <a:extLst>
              <a:ext uri="{FF2B5EF4-FFF2-40B4-BE49-F238E27FC236}">
                <a16:creationId xmlns:a16="http://schemas.microsoft.com/office/drawing/2014/main" id="{5280CF31-E2BB-F354-13A5-36AA76D01A0C}"/>
              </a:ext>
            </a:extLst>
          </p:cNvPr>
          <p:cNvPicPr>
            <a:picLocks noChangeAspect="1"/>
          </p:cNvPicPr>
          <p:nvPr/>
        </p:nvPicPr>
        <p:blipFill>
          <a:blip r:embed="rId14"/>
          <a:stretch>
            <a:fillRect/>
          </a:stretch>
        </p:blipFill>
        <p:spPr>
          <a:xfrm>
            <a:off x="516321" y="5966938"/>
            <a:ext cx="182880" cy="191589"/>
          </a:xfrm>
          <a:prstGeom prst="rect">
            <a:avLst/>
          </a:prstGeom>
        </p:spPr>
      </p:pic>
      <p:pic>
        <p:nvPicPr>
          <p:cNvPr id="11" name="Picture 10">
            <a:extLst>
              <a:ext uri="{FF2B5EF4-FFF2-40B4-BE49-F238E27FC236}">
                <a16:creationId xmlns:a16="http://schemas.microsoft.com/office/drawing/2014/main" id="{C245F0C3-7F4B-7E86-32E0-5FC1AF14EF8E}"/>
              </a:ext>
            </a:extLst>
          </p:cNvPr>
          <p:cNvPicPr>
            <a:picLocks noChangeAspect="1"/>
          </p:cNvPicPr>
          <p:nvPr/>
        </p:nvPicPr>
        <p:blipFill>
          <a:blip r:embed="rId14"/>
          <a:stretch>
            <a:fillRect/>
          </a:stretch>
        </p:blipFill>
        <p:spPr>
          <a:xfrm>
            <a:off x="3471389" y="5554346"/>
            <a:ext cx="182880" cy="191589"/>
          </a:xfrm>
          <a:prstGeom prst="rect">
            <a:avLst/>
          </a:prstGeom>
        </p:spPr>
      </p:pic>
      <p:pic>
        <p:nvPicPr>
          <p:cNvPr id="12" name="Picture 11">
            <a:extLst>
              <a:ext uri="{FF2B5EF4-FFF2-40B4-BE49-F238E27FC236}">
                <a16:creationId xmlns:a16="http://schemas.microsoft.com/office/drawing/2014/main" id="{D5E2CC3C-DD6F-8B71-3BEA-663F490586E7}"/>
              </a:ext>
            </a:extLst>
          </p:cNvPr>
          <p:cNvPicPr>
            <a:picLocks noChangeAspect="1"/>
          </p:cNvPicPr>
          <p:nvPr/>
        </p:nvPicPr>
        <p:blipFill>
          <a:blip r:embed="rId14"/>
          <a:stretch>
            <a:fillRect/>
          </a:stretch>
        </p:blipFill>
        <p:spPr>
          <a:xfrm>
            <a:off x="3471386" y="5978085"/>
            <a:ext cx="182880" cy="191589"/>
          </a:xfrm>
          <a:prstGeom prst="rect">
            <a:avLst/>
          </a:prstGeom>
        </p:spPr>
      </p:pic>
      <p:pic>
        <p:nvPicPr>
          <p:cNvPr id="13" name="Graphic 12" descr="Badge Follow with solid fill">
            <a:extLst>
              <a:ext uri="{FF2B5EF4-FFF2-40B4-BE49-F238E27FC236}">
                <a16:creationId xmlns:a16="http://schemas.microsoft.com/office/drawing/2014/main" id="{7B551D11-FA4E-3CD2-D6B0-394327D63B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1743" y="6258986"/>
            <a:ext cx="268514" cy="268514"/>
          </a:xfrm>
          <a:prstGeom prst="rect">
            <a:avLst/>
          </a:prstGeom>
        </p:spPr>
      </p:pic>
      <p:cxnSp>
        <p:nvCxnSpPr>
          <p:cNvPr id="14" name="Straight Connector 13">
            <a:extLst>
              <a:ext uri="{FF2B5EF4-FFF2-40B4-BE49-F238E27FC236}">
                <a16:creationId xmlns:a16="http://schemas.microsoft.com/office/drawing/2014/main" id="{506181C4-9E11-D8B3-146A-3371426314D5}"/>
              </a:ext>
            </a:extLst>
          </p:cNvPr>
          <p:cNvCxnSpPr>
            <a:cxnSpLocks/>
          </p:cNvCxnSpPr>
          <p:nvPr/>
        </p:nvCxnSpPr>
        <p:spPr>
          <a:xfrm>
            <a:off x="516321" y="3772707"/>
            <a:ext cx="1954074" cy="49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C510866-DF15-255A-4B89-D6E8CA081331}"/>
              </a:ext>
            </a:extLst>
          </p:cNvPr>
          <p:cNvCxnSpPr>
            <a:cxnSpLocks/>
          </p:cNvCxnSpPr>
          <p:nvPr/>
        </p:nvCxnSpPr>
        <p:spPr>
          <a:xfrm>
            <a:off x="4192500" y="3791295"/>
            <a:ext cx="1954074" cy="49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pic>
        <p:nvPicPr>
          <p:cNvPr id="2050" name="Picture 2" descr="Bucket - Free Tools and utensils icons">
            <a:extLst>
              <a:ext uri="{FF2B5EF4-FFF2-40B4-BE49-F238E27FC236}">
                <a16:creationId xmlns:a16="http://schemas.microsoft.com/office/drawing/2014/main" id="{9FC0CEC3-0B7B-D45A-585C-A1A1A2C9362B}"/>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38622" y="1126514"/>
            <a:ext cx="2117355" cy="211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871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816</TotalTime>
  <Words>160</Words>
  <Application>Microsoft Macintosh PowerPoint</Application>
  <PresentationFormat>Widescreen</PresentationFormat>
  <Paragraphs>44</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Chalkboard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Shrivastava, Sanya</dc:creator>
  <cp:lastModifiedBy>Shrivastava, Sanya</cp:lastModifiedBy>
  <cp:revision>7</cp:revision>
  <dcterms:created xsi:type="dcterms:W3CDTF">2024-09-01T15:13:47Z</dcterms:created>
  <dcterms:modified xsi:type="dcterms:W3CDTF">2024-09-04T14:29:14Z</dcterms:modified>
</cp:coreProperties>
</file>